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F76A6C-15C1-4FE2-822A-3E31F547AC1E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C618C8F-7ADD-4318-AE97-F566621D6048}">
      <dgm:prSet phldrT="[Tekst]" custT="1"/>
      <dgm:spPr>
        <a:xfrm rot="10800000">
          <a:off x="0" y="5"/>
          <a:ext cx="5679209" cy="1053868"/>
        </a:xfrm>
        <a:prstGeom prst="upArrowCallou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nl-NL" sz="2800" b="1" dirty="0">
              <a:solidFill>
                <a:sysClr val="windowText" lastClr="000000"/>
              </a:solidFill>
              <a:latin typeface="Agency FB" panose="020B0503020202020204" pitchFamily="34" charset="0"/>
              <a:ea typeface="+mn-ea"/>
              <a:cs typeface="+mn-cs"/>
            </a:rPr>
            <a:t>Cognitieve fase</a:t>
          </a:r>
        </a:p>
      </dgm:t>
    </dgm:pt>
    <dgm:pt modelId="{7C68993C-47EB-4ED8-AE7D-C3EA3347F1AE}" type="parTrans" cxnId="{1F1E52FA-4486-490D-BDCD-D4B471DD685F}">
      <dgm:prSet/>
      <dgm:spPr/>
      <dgm:t>
        <a:bodyPr/>
        <a:lstStyle/>
        <a:p>
          <a:endParaRPr lang="nl-NL"/>
        </a:p>
      </dgm:t>
    </dgm:pt>
    <dgm:pt modelId="{5435AD25-8E5B-4FE2-AFA3-528862C02BB1}" type="sibTrans" cxnId="{1F1E52FA-4486-490D-BDCD-D4B471DD685F}">
      <dgm:prSet/>
      <dgm:spPr/>
      <dgm:t>
        <a:bodyPr/>
        <a:lstStyle/>
        <a:p>
          <a:endParaRPr lang="nl-NL"/>
        </a:p>
      </dgm:t>
    </dgm:pt>
    <dgm:pt modelId="{1DC8050D-95E4-48C5-ABFF-2E8F902A7113}">
      <dgm:prSet phldrT="[Tekst]" custT="1"/>
      <dgm:spPr>
        <a:xfrm>
          <a:off x="0" y="370397"/>
          <a:ext cx="5679209" cy="315106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NL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gency FB" panose="020B0503020202020204" pitchFamily="34" charset="0"/>
              <a:ea typeface="+mn-ea"/>
              <a:cs typeface="+mn-cs"/>
            </a:rPr>
            <a:t>Overdragen van kennis</a:t>
          </a:r>
        </a:p>
      </dgm:t>
    </dgm:pt>
    <dgm:pt modelId="{3A07DE6A-165F-4A4D-BB03-DC1B151D44DD}" type="parTrans" cxnId="{BE644394-7DB5-4D60-8FF7-AE342CEBF375}">
      <dgm:prSet/>
      <dgm:spPr/>
      <dgm:t>
        <a:bodyPr/>
        <a:lstStyle/>
        <a:p>
          <a:endParaRPr lang="nl-NL"/>
        </a:p>
      </dgm:t>
    </dgm:pt>
    <dgm:pt modelId="{525FE789-195B-48E9-B567-CD70274280EA}" type="sibTrans" cxnId="{BE644394-7DB5-4D60-8FF7-AE342CEBF375}">
      <dgm:prSet/>
      <dgm:spPr/>
      <dgm:t>
        <a:bodyPr/>
        <a:lstStyle/>
        <a:p>
          <a:endParaRPr lang="nl-NL"/>
        </a:p>
      </dgm:t>
    </dgm:pt>
    <dgm:pt modelId="{62F22819-E3BB-4EB3-A4D5-DEE82A64A7DB}">
      <dgm:prSet phldrT="[Tekst]" custT="1"/>
      <dgm:spPr>
        <a:xfrm rot="10800000">
          <a:off x="0" y="1043985"/>
          <a:ext cx="5679209" cy="1053868"/>
        </a:xfrm>
        <a:prstGeom prst="upArrowCallou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nl-NL" sz="2800" b="1" dirty="0">
              <a:solidFill>
                <a:sysClr val="windowText" lastClr="000000"/>
              </a:solidFill>
              <a:latin typeface="Agency FB" panose="020B0503020202020204" pitchFamily="34" charset="0"/>
              <a:ea typeface="+mn-ea"/>
              <a:cs typeface="+mn-cs"/>
            </a:rPr>
            <a:t>Affectieve fase</a:t>
          </a:r>
        </a:p>
      </dgm:t>
    </dgm:pt>
    <dgm:pt modelId="{4ACF2D99-E9BD-49A9-BC7E-5BEE253FE5FB}" type="parTrans" cxnId="{E3024F48-C6B1-42D7-A458-4D5195CC760A}">
      <dgm:prSet/>
      <dgm:spPr/>
      <dgm:t>
        <a:bodyPr/>
        <a:lstStyle/>
        <a:p>
          <a:endParaRPr lang="nl-NL"/>
        </a:p>
      </dgm:t>
    </dgm:pt>
    <dgm:pt modelId="{83272F53-CB56-4D65-80E3-22BF0421E657}" type="sibTrans" cxnId="{E3024F48-C6B1-42D7-A458-4D5195CC760A}">
      <dgm:prSet/>
      <dgm:spPr/>
      <dgm:t>
        <a:bodyPr/>
        <a:lstStyle/>
        <a:p>
          <a:endParaRPr lang="nl-NL"/>
        </a:p>
      </dgm:t>
    </dgm:pt>
    <dgm:pt modelId="{44A96906-0457-417F-A89F-74CDB635214D}">
      <dgm:prSet phldrT="[Tekst]" custT="1"/>
      <dgm:spPr>
        <a:xfrm>
          <a:off x="0" y="1413987"/>
          <a:ext cx="5679209" cy="315106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NL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gency FB" panose="020B0503020202020204" pitchFamily="34" charset="0"/>
              <a:ea typeface="+mn-ea"/>
              <a:cs typeface="+mn-cs"/>
            </a:rPr>
            <a:t>Overdragen van positief gevoel</a:t>
          </a:r>
        </a:p>
      </dgm:t>
    </dgm:pt>
    <dgm:pt modelId="{DF6A97A3-55FB-4E1F-A396-7B1BA7B7CA06}" type="parTrans" cxnId="{06E6E080-93A1-4513-AC86-1263757818B8}">
      <dgm:prSet/>
      <dgm:spPr/>
      <dgm:t>
        <a:bodyPr/>
        <a:lstStyle/>
        <a:p>
          <a:endParaRPr lang="nl-NL"/>
        </a:p>
      </dgm:t>
    </dgm:pt>
    <dgm:pt modelId="{4529A1E3-3DE6-4078-A49A-024F25F01919}" type="sibTrans" cxnId="{06E6E080-93A1-4513-AC86-1263757818B8}">
      <dgm:prSet/>
      <dgm:spPr/>
      <dgm:t>
        <a:bodyPr/>
        <a:lstStyle/>
        <a:p>
          <a:endParaRPr lang="nl-NL"/>
        </a:p>
      </dgm:t>
    </dgm:pt>
    <dgm:pt modelId="{593B74D2-AC92-4D9D-81D3-6759191F006C}">
      <dgm:prSet phldrT="[Tekst]" custT="1"/>
      <dgm:spPr>
        <a:xfrm>
          <a:off x="0" y="2087669"/>
          <a:ext cx="5679209" cy="685219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nl-NL" sz="2800" b="1" dirty="0">
              <a:solidFill>
                <a:sysClr val="windowText" lastClr="000000"/>
              </a:solidFill>
              <a:latin typeface="Agency FB" panose="020B0503020202020204" pitchFamily="34" charset="0"/>
              <a:ea typeface="+mn-ea"/>
              <a:cs typeface="+mn-cs"/>
            </a:rPr>
            <a:t>Conatieve fase</a:t>
          </a:r>
        </a:p>
      </dgm:t>
    </dgm:pt>
    <dgm:pt modelId="{AFBF1184-D3F7-402F-A636-A46655A1B4F4}" type="parTrans" cxnId="{C51D0189-0B9F-465F-8599-004624CD8055}">
      <dgm:prSet/>
      <dgm:spPr/>
      <dgm:t>
        <a:bodyPr/>
        <a:lstStyle/>
        <a:p>
          <a:endParaRPr lang="nl-NL"/>
        </a:p>
      </dgm:t>
    </dgm:pt>
    <dgm:pt modelId="{04222887-8350-4E64-9518-851FA7120F05}" type="sibTrans" cxnId="{C51D0189-0B9F-465F-8599-004624CD8055}">
      <dgm:prSet/>
      <dgm:spPr/>
      <dgm:t>
        <a:bodyPr/>
        <a:lstStyle/>
        <a:p>
          <a:endParaRPr lang="nl-NL"/>
        </a:p>
      </dgm:t>
    </dgm:pt>
    <dgm:pt modelId="{C50014C0-E2C8-4B57-979F-1288564D04F2}" type="pres">
      <dgm:prSet presAssocID="{F5F76A6C-15C1-4FE2-822A-3E31F547AC1E}" presName="Name0" presStyleCnt="0">
        <dgm:presLayoutVars>
          <dgm:dir/>
          <dgm:animLvl val="lvl"/>
          <dgm:resizeHandles val="exact"/>
        </dgm:presLayoutVars>
      </dgm:prSet>
      <dgm:spPr/>
    </dgm:pt>
    <dgm:pt modelId="{6337433F-82F4-45F2-8DD9-82EA5BD6521C}" type="pres">
      <dgm:prSet presAssocID="{593B74D2-AC92-4D9D-81D3-6759191F006C}" presName="boxAndChildren" presStyleCnt="0"/>
      <dgm:spPr/>
    </dgm:pt>
    <dgm:pt modelId="{8C9EF8B8-09ED-458C-9EED-8DF5C9E338D1}" type="pres">
      <dgm:prSet presAssocID="{593B74D2-AC92-4D9D-81D3-6759191F006C}" presName="parentTextBox" presStyleLbl="node1" presStyleIdx="0" presStyleCnt="3"/>
      <dgm:spPr/>
    </dgm:pt>
    <dgm:pt modelId="{DB531877-84D5-4ED6-92F3-8E8A14F929BC}" type="pres">
      <dgm:prSet presAssocID="{83272F53-CB56-4D65-80E3-22BF0421E657}" presName="sp" presStyleCnt="0"/>
      <dgm:spPr/>
    </dgm:pt>
    <dgm:pt modelId="{93615D6D-4E8A-4B8F-B4A1-4A0437AFA63A}" type="pres">
      <dgm:prSet presAssocID="{62F22819-E3BB-4EB3-A4D5-DEE82A64A7DB}" presName="arrowAndChildren" presStyleCnt="0"/>
      <dgm:spPr/>
    </dgm:pt>
    <dgm:pt modelId="{2DC7476A-2441-4A72-8357-9E2663B2AB00}" type="pres">
      <dgm:prSet presAssocID="{62F22819-E3BB-4EB3-A4D5-DEE82A64A7DB}" presName="parentTextArrow" presStyleLbl="node1" presStyleIdx="0" presStyleCnt="3"/>
      <dgm:spPr/>
    </dgm:pt>
    <dgm:pt modelId="{B19C0CA3-FA1A-46CC-B3FE-ADB675397D70}" type="pres">
      <dgm:prSet presAssocID="{62F22819-E3BB-4EB3-A4D5-DEE82A64A7DB}" presName="arrow" presStyleLbl="node1" presStyleIdx="1" presStyleCnt="3" custLinFactNeighborX="-283" custLinFactNeighborY="-9"/>
      <dgm:spPr/>
    </dgm:pt>
    <dgm:pt modelId="{F3A3A436-807C-4892-9665-55B26D37ABBB}" type="pres">
      <dgm:prSet presAssocID="{62F22819-E3BB-4EB3-A4D5-DEE82A64A7DB}" presName="descendantArrow" presStyleCnt="0"/>
      <dgm:spPr/>
    </dgm:pt>
    <dgm:pt modelId="{9FC18F97-651F-4540-B595-EB6887653253}" type="pres">
      <dgm:prSet presAssocID="{44A96906-0457-417F-A89F-74CDB635214D}" presName="childTextArrow" presStyleLbl="fgAccFollowNode1" presStyleIdx="0" presStyleCnt="2">
        <dgm:presLayoutVars>
          <dgm:bulletEnabled val="1"/>
        </dgm:presLayoutVars>
      </dgm:prSet>
      <dgm:spPr/>
    </dgm:pt>
    <dgm:pt modelId="{FCC85B69-A4C7-4BD4-ABDE-459CD44CF44B}" type="pres">
      <dgm:prSet presAssocID="{5435AD25-8E5B-4FE2-AFA3-528862C02BB1}" presName="sp" presStyleCnt="0"/>
      <dgm:spPr/>
    </dgm:pt>
    <dgm:pt modelId="{04AB134C-A6E7-4695-88C9-FA6D9034B779}" type="pres">
      <dgm:prSet presAssocID="{5C618C8F-7ADD-4318-AE97-F566621D6048}" presName="arrowAndChildren" presStyleCnt="0"/>
      <dgm:spPr/>
    </dgm:pt>
    <dgm:pt modelId="{C110F5FA-6C0E-48E1-AF5F-E3522A7F0141}" type="pres">
      <dgm:prSet presAssocID="{5C618C8F-7ADD-4318-AE97-F566621D6048}" presName="parentTextArrow" presStyleLbl="node1" presStyleIdx="1" presStyleCnt="3"/>
      <dgm:spPr/>
    </dgm:pt>
    <dgm:pt modelId="{5423F420-B569-467D-B6C2-C124075DC432}" type="pres">
      <dgm:prSet presAssocID="{5C618C8F-7ADD-4318-AE97-F566621D6048}" presName="arrow" presStyleLbl="node1" presStyleIdx="2" presStyleCnt="3" custLinFactNeighborX="1303" custLinFactNeighborY="-46"/>
      <dgm:spPr/>
    </dgm:pt>
    <dgm:pt modelId="{C5C9F56C-FAA0-47DD-8C83-7A6E9E9372A3}" type="pres">
      <dgm:prSet presAssocID="{5C618C8F-7ADD-4318-AE97-F566621D6048}" presName="descendantArrow" presStyleCnt="0"/>
      <dgm:spPr/>
    </dgm:pt>
    <dgm:pt modelId="{511C8F8D-E4B3-4909-9C25-5EA7871847B1}" type="pres">
      <dgm:prSet presAssocID="{1DC8050D-95E4-48C5-ABFF-2E8F902A7113}" presName="childTextArrow" presStyleLbl="fgAccFollowNode1" presStyleIdx="1" presStyleCnt="2" custLinFactNeighborX="443">
        <dgm:presLayoutVars>
          <dgm:bulletEnabled val="1"/>
        </dgm:presLayoutVars>
      </dgm:prSet>
      <dgm:spPr/>
    </dgm:pt>
  </dgm:ptLst>
  <dgm:cxnLst>
    <dgm:cxn modelId="{70FD830F-932F-4359-8621-F8C5E4D0CDB4}" type="presOf" srcId="{5C618C8F-7ADD-4318-AE97-F566621D6048}" destId="{5423F420-B569-467D-B6C2-C124075DC432}" srcOrd="1" destOrd="0" presId="urn:microsoft.com/office/officeart/2005/8/layout/process4"/>
    <dgm:cxn modelId="{8FAE2B5D-3905-4035-8D16-BBE9BF27A9C8}" type="presOf" srcId="{62F22819-E3BB-4EB3-A4D5-DEE82A64A7DB}" destId="{B19C0CA3-FA1A-46CC-B3FE-ADB675397D70}" srcOrd="1" destOrd="0" presId="urn:microsoft.com/office/officeart/2005/8/layout/process4"/>
    <dgm:cxn modelId="{E3024F48-C6B1-42D7-A458-4D5195CC760A}" srcId="{F5F76A6C-15C1-4FE2-822A-3E31F547AC1E}" destId="{62F22819-E3BB-4EB3-A4D5-DEE82A64A7DB}" srcOrd="1" destOrd="0" parTransId="{4ACF2D99-E9BD-49A9-BC7E-5BEE253FE5FB}" sibTransId="{83272F53-CB56-4D65-80E3-22BF0421E657}"/>
    <dgm:cxn modelId="{2AC2DB72-44E7-43BF-924E-DF1F9B03362E}" type="presOf" srcId="{62F22819-E3BB-4EB3-A4D5-DEE82A64A7DB}" destId="{2DC7476A-2441-4A72-8357-9E2663B2AB00}" srcOrd="0" destOrd="0" presId="urn:microsoft.com/office/officeart/2005/8/layout/process4"/>
    <dgm:cxn modelId="{88F7C877-ED07-445C-B490-29251FF80094}" type="presOf" srcId="{44A96906-0457-417F-A89F-74CDB635214D}" destId="{9FC18F97-651F-4540-B595-EB6887653253}" srcOrd="0" destOrd="0" presId="urn:microsoft.com/office/officeart/2005/8/layout/process4"/>
    <dgm:cxn modelId="{06E6E080-93A1-4513-AC86-1263757818B8}" srcId="{62F22819-E3BB-4EB3-A4D5-DEE82A64A7DB}" destId="{44A96906-0457-417F-A89F-74CDB635214D}" srcOrd="0" destOrd="0" parTransId="{DF6A97A3-55FB-4E1F-A396-7B1BA7B7CA06}" sibTransId="{4529A1E3-3DE6-4078-A49A-024F25F01919}"/>
    <dgm:cxn modelId="{C51D0189-0B9F-465F-8599-004624CD8055}" srcId="{F5F76A6C-15C1-4FE2-822A-3E31F547AC1E}" destId="{593B74D2-AC92-4D9D-81D3-6759191F006C}" srcOrd="2" destOrd="0" parTransId="{AFBF1184-D3F7-402F-A636-A46655A1B4F4}" sibTransId="{04222887-8350-4E64-9518-851FA7120F05}"/>
    <dgm:cxn modelId="{E1240593-8D92-48B1-A9A3-631C28A41A82}" type="presOf" srcId="{F5F76A6C-15C1-4FE2-822A-3E31F547AC1E}" destId="{C50014C0-E2C8-4B57-979F-1288564D04F2}" srcOrd="0" destOrd="0" presId="urn:microsoft.com/office/officeart/2005/8/layout/process4"/>
    <dgm:cxn modelId="{BE644394-7DB5-4D60-8FF7-AE342CEBF375}" srcId="{5C618C8F-7ADD-4318-AE97-F566621D6048}" destId="{1DC8050D-95E4-48C5-ABFF-2E8F902A7113}" srcOrd="0" destOrd="0" parTransId="{3A07DE6A-165F-4A4D-BB03-DC1B151D44DD}" sibTransId="{525FE789-195B-48E9-B567-CD70274280EA}"/>
    <dgm:cxn modelId="{0B6BE7A3-E870-4BA9-9BA2-652B09AB4277}" type="presOf" srcId="{5C618C8F-7ADD-4318-AE97-F566621D6048}" destId="{C110F5FA-6C0E-48E1-AF5F-E3522A7F0141}" srcOrd="0" destOrd="0" presId="urn:microsoft.com/office/officeart/2005/8/layout/process4"/>
    <dgm:cxn modelId="{13187DD3-291A-4011-BD0D-60C45A9BEC59}" type="presOf" srcId="{593B74D2-AC92-4D9D-81D3-6759191F006C}" destId="{8C9EF8B8-09ED-458C-9EED-8DF5C9E338D1}" srcOrd="0" destOrd="0" presId="urn:microsoft.com/office/officeart/2005/8/layout/process4"/>
    <dgm:cxn modelId="{FF351DED-DB6C-422D-A53F-1AFAFCA2EDCA}" type="presOf" srcId="{1DC8050D-95E4-48C5-ABFF-2E8F902A7113}" destId="{511C8F8D-E4B3-4909-9C25-5EA7871847B1}" srcOrd="0" destOrd="0" presId="urn:microsoft.com/office/officeart/2005/8/layout/process4"/>
    <dgm:cxn modelId="{1F1E52FA-4486-490D-BDCD-D4B471DD685F}" srcId="{F5F76A6C-15C1-4FE2-822A-3E31F547AC1E}" destId="{5C618C8F-7ADD-4318-AE97-F566621D6048}" srcOrd="0" destOrd="0" parTransId="{7C68993C-47EB-4ED8-AE7D-C3EA3347F1AE}" sibTransId="{5435AD25-8E5B-4FE2-AFA3-528862C02BB1}"/>
    <dgm:cxn modelId="{F33D7088-DEF1-47C1-9C0C-6171C6C8E79D}" type="presParOf" srcId="{C50014C0-E2C8-4B57-979F-1288564D04F2}" destId="{6337433F-82F4-45F2-8DD9-82EA5BD6521C}" srcOrd="0" destOrd="0" presId="urn:microsoft.com/office/officeart/2005/8/layout/process4"/>
    <dgm:cxn modelId="{28597A41-1B09-45F8-BF3A-A76BD7A9822D}" type="presParOf" srcId="{6337433F-82F4-45F2-8DD9-82EA5BD6521C}" destId="{8C9EF8B8-09ED-458C-9EED-8DF5C9E338D1}" srcOrd="0" destOrd="0" presId="urn:microsoft.com/office/officeart/2005/8/layout/process4"/>
    <dgm:cxn modelId="{C6C1C282-848A-4A76-A64B-E31D2D2FA0FD}" type="presParOf" srcId="{C50014C0-E2C8-4B57-979F-1288564D04F2}" destId="{DB531877-84D5-4ED6-92F3-8E8A14F929BC}" srcOrd="1" destOrd="0" presId="urn:microsoft.com/office/officeart/2005/8/layout/process4"/>
    <dgm:cxn modelId="{7C7B40E3-5F20-4398-88B8-463B4FE25A99}" type="presParOf" srcId="{C50014C0-E2C8-4B57-979F-1288564D04F2}" destId="{93615D6D-4E8A-4B8F-B4A1-4A0437AFA63A}" srcOrd="2" destOrd="0" presId="urn:microsoft.com/office/officeart/2005/8/layout/process4"/>
    <dgm:cxn modelId="{02748972-E04E-4A20-8C88-650A73791B47}" type="presParOf" srcId="{93615D6D-4E8A-4B8F-B4A1-4A0437AFA63A}" destId="{2DC7476A-2441-4A72-8357-9E2663B2AB00}" srcOrd="0" destOrd="0" presId="urn:microsoft.com/office/officeart/2005/8/layout/process4"/>
    <dgm:cxn modelId="{8E3F9CFE-05AC-4F68-9612-E0E3EA4A7F03}" type="presParOf" srcId="{93615D6D-4E8A-4B8F-B4A1-4A0437AFA63A}" destId="{B19C0CA3-FA1A-46CC-B3FE-ADB675397D70}" srcOrd="1" destOrd="0" presId="urn:microsoft.com/office/officeart/2005/8/layout/process4"/>
    <dgm:cxn modelId="{D820582B-7CED-4846-AEE2-C745E33D204D}" type="presParOf" srcId="{93615D6D-4E8A-4B8F-B4A1-4A0437AFA63A}" destId="{F3A3A436-807C-4892-9665-55B26D37ABBB}" srcOrd="2" destOrd="0" presId="urn:microsoft.com/office/officeart/2005/8/layout/process4"/>
    <dgm:cxn modelId="{CDABF15A-B31C-44BB-93F9-26CAC4A7AA90}" type="presParOf" srcId="{F3A3A436-807C-4892-9665-55B26D37ABBB}" destId="{9FC18F97-651F-4540-B595-EB6887653253}" srcOrd="0" destOrd="0" presId="urn:microsoft.com/office/officeart/2005/8/layout/process4"/>
    <dgm:cxn modelId="{82066388-5F7B-4719-8EEF-6BF88FD031F4}" type="presParOf" srcId="{C50014C0-E2C8-4B57-979F-1288564D04F2}" destId="{FCC85B69-A4C7-4BD4-ABDE-459CD44CF44B}" srcOrd="3" destOrd="0" presId="urn:microsoft.com/office/officeart/2005/8/layout/process4"/>
    <dgm:cxn modelId="{6DCCAC59-7F57-4425-8479-496178EB05B2}" type="presParOf" srcId="{C50014C0-E2C8-4B57-979F-1288564D04F2}" destId="{04AB134C-A6E7-4695-88C9-FA6D9034B779}" srcOrd="4" destOrd="0" presId="urn:microsoft.com/office/officeart/2005/8/layout/process4"/>
    <dgm:cxn modelId="{E062A45B-D15F-4C02-82E1-9CD38D2BB90E}" type="presParOf" srcId="{04AB134C-A6E7-4695-88C9-FA6D9034B779}" destId="{C110F5FA-6C0E-48E1-AF5F-E3522A7F0141}" srcOrd="0" destOrd="0" presId="urn:microsoft.com/office/officeart/2005/8/layout/process4"/>
    <dgm:cxn modelId="{77B3C3F6-1458-41E6-BB15-B946CAC07A47}" type="presParOf" srcId="{04AB134C-A6E7-4695-88C9-FA6D9034B779}" destId="{5423F420-B569-467D-B6C2-C124075DC432}" srcOrd="1" destOrd="0" presId="urn:microsoft.com/office/officeart/2005/8/layout/process4"/>
    <dgm:cxn modelId="{851ABAC3-62B3-4B57-B716-D6DDC70C16DC}" type="presParOf" srcId="{04AB134C-A6E7-4695-88C9-FA6D9034B779}" destId="{C5C9F56C-FAA0-47DD-8C83-7A6E9E9372A3}" srcOrd="2" destOrd="0" presId="urn:microsoft.com/office/officeart/2005/8/layout/process4"/>
    <dgm:cxn modelId="{762CE430-3757-4EDB-B131-2D7364D17BE1}" type="presParOf" srcId="{C5C9F56C-FAA0-47DD-8C83-7A6E9E9372A3}" destId="{511C8F8D-E4B3-4909-9C25-5EA7871847B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EF8B8-09ED-458C-9EED-8DF5C9E338D1}">
      <dsp:nvSpPr>
        <dsp:cNvPr id="0" name=""/>
        <dsp:cNvSpPr/>
      </dsp:nvSpPr>
      <dsp:spPr>
        <a:xfrm>
          <a:off x="0" y="2087669"/>
          <a:ext cx="5679209" cy="685219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1" kern="1200" dirty="0">
              <a:solidFill>
                <a:sysClr val="windowText" lastClr="000000"/>
              </a:solidFill>
              <a:latin typeface="Agency FB" panose="020B0503020202020204" pitchFamily="34" charset="0"/>
              <a:ea typeface="+mn-ea"/>
              <a:cs typeface="+mn-cs"/>
            </a:rPr>
            <a:t>Conatieve fase</a:t>
          </a:r>
        </a:p>
      </dsp:txBody>
      <dsp:txXfrm>
        <a:off x="0" y="2087669"/>
        <a:ext cx="5679209" cy="685219"/>
      </dsp:txXfrm>
    </dsp:sp>
    <dsp:sp modelId="{B19C0CA3-FA1A-46CC-B3FE-ADB675397D70}">
      <dsp:nvSpPr>
        <dsp:cNvPr id="0" name=""/>
        <dsp:cNvSpPr/>
      </dsp:nvSpPr>
      <dsp:spPr>
        <a:xfrm rot="10800000">
          <a:off x="0" y="1043985"/>
          <a:ext cx="5679209" cy="1053868"/>
        </a:xfrm>
        <a:prstGeom prst="upArrowCallou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1" kern="1200" dirty="0">
              <a:solidFill>
                <a:sysClr val="windowText" lastClr="000000"/>
              </a:solidFill>
              <a:latin typeface="Agency FB" panose="020B0503020202020204" pitchFamily="34" charset="0"/>
              <a:ea typeface="+mn-ea"/>
              <a:cs typeface="+mn-cs"/>
            </a:rPr>
            <a:t>Affectieve fase</a:t>
          </a:r>
        </a:p>
      </dsp:txBody>
      <dsp:txXfrm rot="-10800000">
        <a:off x="0" y="1173538"/>
        <a:ext cx="5679209" cy="240354"/>
      </dsp:txXfrm>
    </dsp:sp>
    <dsp:sp modelId="{9FC18F97-651F-4540-B595-EB6887653253}">
      <dsp:nvSpPr>
        <dsp:cNvPr id="0" name=""/>
        <dsp:cNvSpPr/>
      </dsp:nvSpPr>
      <dsp:spPr>
        <a:xfrm>
          <a:off x="0" y="1413987"/>
          <a:ext cx="5679209" cy="315106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gency FB" panose="020B0503020202020204" pitchFamily="34" charset="0"/>
              <a:ea typeface="+mn-ea"/>
              <a:cs typeface="+mn-cs"/>
            </a:rPr>
            <a:t>Overdragen van positief gevoel</a:t>
          </a:r>
        </a:p>
      </dsp:txBody>
      <dsp:txXfrm>
        <a:off x="0" y="1413987"/>
        <a:ext cx="5679209" cy="315106"/>
      </dsp:txXfrm>
    </dsp:sp>
    <dsp:sp modelId="{5423F420-B569-467D-B6C2-C124075DC432}">
      <dsp:nvSpPr>
        <dsp:cNvPr id="0" name=""/>
        <dsp:cNvSpPr/>
      </dsp:nvSpPr>
      <dsp:spPr>
        <a:xfrm rot="10800000">
          <a:off x="0" y="5"/>
          <a:ext cx="5679209" cy="1053868"/>
        </a:xfrm>
        <a:prstGeom prst="upArrowCallou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1" kern="1200" dirty="0">
              <a:solidFill>
                <a:sysClr val="windowText" lastClr="000000"/>
              </a:solidFill>
              <a:latin typeface="Agency FB" panose="020B0503020202020204" pitchFamily="34" charset="0"/>
              <a:ea typeface="+mn-ea"/>
              <a:cs typeface="+mn-cs"/>
            </a:rPr>
            <a:t>Cognitieve fase</a:t>
          </a:r>
        </a:p>
      </dsp:txBody>
      <dsp:txXfrm rot="-10800000">
        <a:off x="0" y="129558"/>
        <a:ext cx="5679209" cy="240354"/>
      </dsp:txXfrm>
    </dsp:sp>
    <dsp:sp modelId="{511C8F8D-E4B3-4909-9C25-5EA7871847B1}">
      <dsp:nvSpPr>
        <dsp:cNvPr id="0" name=""/>
        <dsp:cNvSpPr/>
      </dsp:nvSpPr>
      <dsp:spPr>
        <a:xfrm>
          <a:off x="0" y="370397"/>
          <a:ext cx="5679209" cy="315106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gency FB" panose="020B0503020202020204" pitchFamily="34" charset="0"/>
              <a:ea typeface="+mn-ea"/>
              <a:cs typeface="+mn-cs"/>
            </a:rPr>
            <a:t>Overdragen van kennis</a:t>
          </a:r>
        </a:p>
      </dsp:txBody>
      <dsp:txXfrm>
        <a:off x="0" y="370397"/>
        <a:ext cx="5679209" cy="315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18-9-2020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18-9-2020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C000"/>
                </a:solidFill>
              </a:rPr>
              <a:t>Marketing &amp; communicatie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Projectmanagement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Financiën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b="1" dirty="0">
                <a:solidFill>
                  <a:srgbClr val="FFC000"/>
                </a:solidFill>
              </a:rPr>
              <a:t> Marketing &amp; communicatie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De verborgen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Samenwerken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6" y="1712880"/>
            <a:ext cx="3216206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/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/>
              <a:t> Communicatieproces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/>
              <a:t> Ruis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/>
              <a:t> Communicatiemodellen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/>
              <a:t> AIDA model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 dirty="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126283"/>
              </p:ext>
            </p:extLst>
          </p:nvPr>
        </p:nvGraphicFramePr>
        <p:xfrm>
          <a:off x="2177583" y="5714290"/>
          <a:ext cx="7836833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377505">
                  <a:extLst>
                    <a:ext uri="{9D8B030D-6E8A-4147-A177-3AD203B41FA5}">
                      <a16:colId xmlns:a16="http://schemas.microsoft.com/office/drawing/2014/main" val="401518534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 dirty="0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Plan van aanpak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Presentaties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AIDA-model</a:t>
            </a: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E3FA3-B86B-4403-8E06-BF86C6774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t="7164" r="5656" b="6478"/>
          <a:stretch/>
        </p:blipFill>
        <p:spPr bwMode="auto">
          <a:xfrm>
            <a:off x="7978304" y="1120943"/>
            <a:ext cx="2557678" cy="213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EF84D90-D241-4190-BDF4-5D724581B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602" y="1120943"/>
            <a:ext cx="3351884" cy="480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5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Communicatie</a:t>
            </a:r>
            <a:endParaRPr lang="nl-NL" dirty="0"/>
          </a:p>
        </p:txBody>
      </p:sp>
      <p:pic>
        <p:nvPicPr>
          <p:cNvPr id="6" name="Picture 2" descr="http://media02.hongkiat.com/effective-communications-designers/communication-pattern.jpg">
            <a:extLst>
              <a:ext uri="{FF2B5EF4-FFF2-40B4-BE49-F238E27FC236}">
                <a16:creationId xmlns:a16="http://schemas.microsoft.com/office/drawing/2014/main" id="{1866F37A-6277-4E2E-837D-36AD19BEA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382" y="2094072"/>
            <a:ext cx="5391236" cy="32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4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Planning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01BB1F1-8190-493A-A972-BAF11AE2629B}"/>
              </a:ext>
            </a:extLst>
          </p:cNvPr>
          <p:cNvSpPr txBox="1"/>
          <p:nvPr/>
        </p:nvSpPr>
        <p:spPr>
          <a:xfrm>
            <a:off x="2286759" y="1809789"/>
            <a:ext cx="56576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latin typeface="Agency FB" panose="020B0503020202020204" pitchFamily="34" charset="0"/>
              </a:rPr>
              <a:t>Communicatieproces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latin typeface="Agency FB" panose="020B0503020202020204" pitchFamily="34" charset="0"/>
              </a:rPr>
              <a:t>Communicatiemodellen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dirty="0">
                <a:latin typeface="Agency FB" panose="020B0503020202020204" pitchFamily="34" charset="0"/>
              </a:rPr>
              <a:t>AIDA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3200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latin typeface="Agency FB" panose="020B0503020202020204" pitchFamily="34" charset="0"/>
              </a:rPr>
              <a:t>Promotiemix</a:t>
            </a:r>
          </a:p>
          <a:p>
            <a:endParaRPr lang="nl-NL" sz="32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3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Communicatieproces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7DAA9D-D346-4017-8D09-F13B45BDD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239" y="2040975"/>
            <a:ext cx="1466850" cy="13049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0F03464-A557-4F1C-89D3-56B2475D64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85"/>
          <a:stretch/>
        </p:blipFill>
        <p:spPr>
          <a:xfrm>
            <a:off x="3307476" y="3245840"/>
            <a:ext cx="6167590" cy="216558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8D8DBAD-F14C-48AA-B75A-8D2E0862B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783" y="2039269"/>
            <a:ext cx="14192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7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Ruis</a:t>
            </a: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2720C-C453-4BFF-A5C3-1F7DF2EF4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83" y="513428"/>
            <a:ext cx="1380398" cy="93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Gerelateerde afbeelding">
            <a:extLst>
              <a:ext uri="{FF2B5EF4-FFF2-40B4-BE49-F238E27FC236}">
                <a16:creationId xmlns:a16="http://schemas.microsoft.com/office/drawing/2014/main" id="{911EEA74-E2BF-4CA2-BB77-342338DEA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7" b="32521"/>
          <a:stretch/>
        </p:blipFill>
        <p:spPr bwMode="auto">
          <a:xfrm>
            <a:off x="4369700" y="2895600"/>
            <a:ext cx="41878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fbeeldingsresultaat voor bank 15">
            <a:extLst>
              <a:ext uri="{FF2B5EF4-FFF2-40B4-BE49-F238E27FC236}">
                <a16:creationId xmlns:a16="http://schemas.microsoft.com/office/drawing/2014/main" id="{61C371F5-D79F-4B9A-B02A-E2EE38899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60" y="1838991"/>
            <a:ext cx="5881704" cy="391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39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Ruis</a:t>
            </a: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2720C-C453-4BFF-A5C3-1F7DF2EF4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83" y="513428"/>
            <a:ext cx="1380398" cy="93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015F2201-5D82-4567-943C-241495461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840515"/>
              </p:ext>
            </p:extLst>
          </p:nvPr>
        </p:nvGraphicFramePr>
        <p:xfrm>
          <a:off x="2842028" y="2610432"/>
          <a:ext cx="6507943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945">
                <a:tc>
                  <a:txBody>
                    <a:bodyPr/>
                    <a:lstStyle/>
                    <a:p>
                      <a:pPr algn="r"/>
                      <a:r>
                        <a:rPr lang="nl-NL" sz="2400" dirty="0">
                          <a:latin typeface="Agency FB" panose="020B0503020202020204" pitchFamily="34" charset="0"/>
                        </a:rPr>
                        <a:t>Boodschap niet </a:t>
                      </a:r>
                      <a:r>
                        <a:rPr lang="nl-NL" sz="2400" baseline="0" dirty="0">
                          <a:latin typeface="Agency FB" panose="020B0503020202020204" pitchFamily="34" charset="0"/>
                        </a:rPr>
                        <a:t>gezien? &gt;</a:t>
                      </a:r>
                      <a:endParaRPr lang="nl-NL" sz="2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Agency FB" panose="020B0503020202020204" pitchFamily="34" charset="0"/>
                        </a:rPr>
                        <a:t>Selectieve blootstelling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250">
                <a:tc>
                  <a:txBody>
                    <a:bodyPr/>
                    <a:lstStyle/>
                    <a:p>
                      <a:pPr algn="r"/>
                      <a:r>
                        <a:rPr lang="nl-NL" sz="2400" dirty="0">
                          <a:latin typeface="Agency FB" panose="020B0503020202020204" pitchFamily="34" charset="0"/>
                        </a:rPr>
                        <a:t>Boodschap krijgt geen aandacht? 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Agency FB" panose="020B0503020202020204" pitchFamily="34" charset="0"/>
                        </a:rPr>
                        <a:t>Selectieve aandacht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250">
                <a:tc>
                  <a:txBody>
                    <a:bodyPr/>
                    <a:lstStyle/>
                    <a:p>
                      <a:pPr algn="r"/>
                      <a:r>
                        <a:rPr lang="nl-NL" sz="2400" dirty="0">
                          <a:latin typeface="Agency FB" panose="020B0503020202020204" pitchFamily="34" charset="0"/>
                        </a:rPr>
                        <a:t>Boodschap niet begrepen? 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Agency FB" panose="020B0503020202020204" pitchFamily="34" charset="0"/>
                        </a:rPr>
                        <a:t>Selectieve verwerking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250">
                <a:tc>
                  <a:txBody>
                    <a:bodyPr/>
                    <a:lstStyle/>
                    <a:p>
                      <a:pPr algn="r"/>
                      <a:r>
                        <a:rPr lang="nl-NL" sz="2400" dirty="0">
                          <a:latin typeface="Agency FB" panose="020B0503020202020204" pitchFamily="34" charset="0"/>
                        </a:rPr>
                        <a:t>Boodschap niet herinnerd? 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Agency FB" panose="020B0503020202020204" pitchFamily="34" charset="0"/>
                        </a:rPr>
                        <a:t>Selectieve herinnering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65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Communicatiemodellen</a:t>
            </a:r>
            <a:endParaRPr lang="nl-NL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1A21677-FA65-4063-AB93-B27F89C002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6884538"/>
              </p:ext>
            </p:extLst>
          </p:nvPr>
        </p:nvGraphicFramePr>
        <p:xfrm>
          <a:off x="3459665" y="2149820"/>
          <a:ext cx="5679209" cy="2773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247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Communicatiemodellen</a:t>
            </a:r>
            <a:endParaRPr lang="nl-NL" dirty="0"/>
          </a:p>
        </p:txBody>
      </p:sp>
      <p:pic>
        <p:nvPicPr>
          <p:cNvPr id="3" name="Picture 2" descr="Afbeeldingsresultaat voor it: chapter two">
            <a:extLst>
              <a:ext uri="{FF2B5EF4-FFF2-40B4-BE49-F238E27FC236}">
                <a16:creationId xmlns:a16="http://schemas.microsoft.com/office/drawing/2014/main" id="{C5E05E56-F84F-4B61-B1CE-2EA3C1565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556" y="1467484"/>
            <a:ext cx="3730887" cy="466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821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AIDA-model</a:t>
            </a:r>
            <a:endParaRPr lang="nl-N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E4B4644-2009-40C2-8688-63C88FA53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294" y="1690688"/>
            <a:ext cx="4649412" cy="397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645129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7DE6F1-65E5-4742-993C-166C160C650C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47a28104-336f-447d-946e-e305ac2bcd47"/>
    <ds:schemaRef ds:uri="34354c1b-6b8c-435b-ad50-990538c1955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6614168-1363-41D5-B64A-FC595DA39B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115</Words>
  <Application>Microsoft Office PowerPoint</Application>
  <PresentationFormat>Breedbeeld</PresentationFormat>
  <Paragraphs>55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Agency FB</vt:lpstr>
      <vt:lpstr>Arial</vt:lpstr>
      <vt:lpstr>Calibri</vt:lpstr>
      <vt:lpstr>Calibri Light</vt:lpstr>
      <vt:lpstr>Wingdings</vt:lpstr>
      <vt:lpstr>Thema1</vt:lpstr>
      <vt:lpstr>Marketing &amp; communicatie</vt:lpstr>
      <vt:lpstr>Communicatie</vt:lpstr>
      <vt:lpstr>Planning</vt:lpstr>
      <vt:lpstr>Communicatieproces</vt:lpstr>
      <vt:lpstr>Ruis</vt:lpstr>
      <vt:lpstr>Ruis</vt:lpstr>
      <vt:lpstr>Communicatiemodellen</vt:lpstr>
      <vt:lpstr>Communicatiemodellen</vt:lpstr>
      <vt:lpstr>AIDA-model</vt:lpstr>
      <vt:lpstr>AIDA-model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21</cp:revision>
  <dcterms:created xsi:type="dcterms:W3CDTF">2020-08-25T13:15:30Z</dcterms:created>
  <dcterms:modified xsi:type="dcterms:W3CDTF">2020-09-18T10:37:40Z</dcterms:modified>
</cp:coreProperties>
</file>